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0"/>
  </p:notesMasterIdLst>
  <p:sldIdLst>
    <p:sldId id="257" r:id="rId2"/>
    <p:sldId id="258" r:id="rId3"/>
    <p:sldId id="281" r:id="rId4"/>
    <p:sldId id="278" r:id="rId5"/>
    <p:sldId id="269" r:id="rId6"/>
    <p:sldId id="259" r:id="rId7"/>
    <p:sldId id="263" r:id="rId8"/>
    <p:sldId id="273" r:id="rId9"/>
    <p:sldId id="264" r:id="rId10"/>
    <p:sldId id="270" r:id="rId11"/>
    <p:sldId id="266" r:id="rId12"/>
    <p:sldId id="284" r:id="rId13"/>
    <p:sldId id="275" r:id="rId14"/>
    <p:sldId id="274" r:id="rId15"/>
    <p:sldId id="276" r:id="rId16"/>
    <p:sldId id="277" r:id="rId17"/>
    <p:sldId id="285" r:id="rId18"/>
    <p:sldId id="283" r:id="rId19"/>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0"/>
    <p:restoredTop sz="93596"/>
  </p:normalViewPr>
  <p:slideViewPr>
    <p:cSldViewPr snapToGrid="0" snapToObjects="1">
      <p:cViewPr>
        <p:scale>
          <a:sx n="184" d="100"/>
          <a:sy n="184" d="100"/>
        </p:scale>
        <p:origin x="3112" y="144"/>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5/17/23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shaded CI on the plot and remove the POINTS for the LME keep the line</a:t>
            </a:r>
          </a:p>
          <a:p>
            <a:endParaRPr lang="en-US" dirty="0"/>
          </a:p>
          <a:p>
            <a:r>
              <a:rPr lang="en-US" dirty="0"/>
              <a:t>Just show the abs(</a:t>
            </a:r>
            <a:r>
              <a:rPr lang="en-US" dirty="0" err="1"/>
              <a:t>resid</a:t>
            </a:r>
            <a:r>
              <a:rPr lang="en-US" dirty="0"/>
              <a:t>) ones and the broken down </a:t>
            </a:r>
          </a:p>
          <a:p>
            <a:endParaRPr lang="en-US" dirty="0"/>
          </a:p>
          <a:p>
            <a:r>
              <a:rPr lang="en-US" dirty="0"/>
              <a:t>Run the LME on the half of the points that are above and below </a:t>
            </a:r>
          </a:p>
          <a:p>
            <a:endParaRPr lang="en-US" dirty="0"/>
          </a:p>
          <a:p>
            <a:r>
              <a:rPr lang="en-US" dirty="0"/>
              <a:t>Scenes become more unique with more GP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3542353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64491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CHANG FIGURE TEXT TO EXPLAIN the z regressor</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Equations on bottom and legend on top </a:t>
            </a:r>
          </a:p>
          <a:p>
            <a:endParaRPr lang="en-US" dirty="0"/>
          </a:p>
          <a:p>
            <a:r>
              <a:rPr lang="en-US" dirty="0"/>
              <a:t>Keep legend on upper right hand corner </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24307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5/17/23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19.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17.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17.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9.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0.png"/><Relationship Id="rId4" Type="http://schemas.openxmlformats.org/officeDocument/2006/relationships/image" Target="../media/image50.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96162" y="7624309"/>
            <a:ext cx="3973506"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5B183-9BC0-E460-EE07-8FD676C3C337}"/>
              </a:ext>
            </a:extLst>
          </p:cNvPr>
          <p:cNvPicPr>
            <a:picLocks noChangeAspect="1"/>
          </p:cNvPicPr>
          <p:nvPr/>
        </p:nvPicPr>
        <p:blipFill>
          <a:blip r:embed="rId3"/>
          <a:stretch>
            <a:fillRect/>
          </a:stretch>
        </p:blipFill>
        <p:spPr>
          <a:xfrm>
            <a:off x="583231" y="468058"/>
            <a:ext cx="2877017" cy="2809719"/>
          </a:xfrm>
          <a:prstGeom prst="rect">
            <a:avLst/>
          </a:prstGeom>
        </p:spPr>
      </p:pic>
      <p:pic>
        <p:nvPicPr>
          <p:cNvPr id="5" name="Picture 4">
            <a:extLst>
              <a:ext uri="{FF2B5EF4-FFF2-40B4-BE49-F238E27FC236}">
                <a16:creationId xmlns:a16="http://schemas.microsoft.com/office/drawing/2014/main" id="{60E18F93-8AAD-3AE7-AFC5-72EDEF4B3A01}"/>
              </a:ext>
            </a:extLst>
          </p:cNvPr>
          <p:cNvPicPr>
            <a:picLocks noChangeAspect="1"/>
          </p:cNvPicPr>
          <p:nvPr/>
        </p:nvPicPr>
        <p:blipFill>
          <a:blip r:embed="rId4"/>
          <a:stretch>
            <a:fillRect/>
          </a:stretch>
        </p:blipFill>
        <p:spPr>
          <a:xfrm>
            <a:off x="3568391" y="468057"/>
            <a:ext cx="2877017" cy="2809719"/>
          </a:xfrm>
          <a:prstGeom prst="rect">
            <a:avLst/>
          </a:prstGeom>
        </p:spPr>
      </p:pic>
      <p:pic>
        <p:nvPicPr>
          <p:cNvPr id="6" name="Picture 5">
            <a:extLst>
              <a:ext uri="{FF2B5EF4-FFF2-40B4-BE49-F238E27FC236}">
                <a16:creationId xmlns:a16="http://schemas.microsoft.com/office/drawing/2014/main" id="{F8AD1C19-E4C1-9B86-1056-5CA20D540A34}"/>
              </a:ext>
            </a:extLst>
          </p:cNvPr>
          <p:cNvPicPr>
            <a:picLocks noChangeAspect="1"/>
          </p:cNvPicPr>
          <p:nvPr/>
        </p:nvPicPr>
        <p:blipFill>
          <a:blip r:embed="rId5"/>
          <a:stretch>
            <a:fillRect/>
          </a:stretch>
        </p:blipFill>
        <p:spPr>
          <a:xfrm>
            <a:off x="583229" y="3508922"/>
            <a:ext cx="2877017" cy="2839161"/>
          </a:xfrm>
          <a:prstGeom prst="rect">
            <a:avLst/>
          </a:prstGeom>
        </p:spPr>
      </p:pic>
      <p:pic>
        <p:nvPicPr>
          <p:cNvPr id="7" name="Picture 6">
            <a:extLst>
              <a:ext uri="{FF2B5EF4-FFF2-40B4-BE49-F238E27FC236}">
                <a16:creationId xmlns:a16="http://schemas.microsoft.com/office/drawing/2014/main" id="{B3471549-FD87-A800-9E7A-E742D16D8134}"/>
              </a:ext>
            </a:extLst>
          </p:cNvPr>
          <p:cNvPicPr>
            <a:picLocks noChangeAspect="1"/>
          </p:cNvPicPr>
          <p:nvPr/>
        </p:nvPicPr>
        <p:blipFill>
          <a:blip r:embed="rId6"/>
          <a:stretch>
            <a:fillRect/>
          </a:stretch>
        </p:blipFill>
        <p:spPr>
          <a:xfrm>
            <a:off x="3568389" y="3508921"/>
            <a:ext cx="2877017" cy="2839161"/>
          </a:xfrm>
          <a:prstGeom prst="rect">
            <a:avLst/>
          </a:prstGeom>
        </p:spPr>
      </p:pic>
      <p:pic>
        <p:nvPicPr>
          <p:cNvPr id="8" name="Picture 7">
            <a:extLst>
              <a:ext uri="{FF2B5EF4-FFF2-40B4-BE49-F238E27FC236}">
                <a16:creationId xmlns:a16="http://schemas.microsoft.com/office/drawing/2014/main" id="{683FC486-05FE-2AE1-8680-5AC046F891B0}"/>
              </a:ext>
            </a:extLst>
          </p:cNvPr>
          <p:cNvPicPr>
            <a:picLocks noChangeAspect="1"/>
          </p:cNvPicPr>
          <p:nvPr/>
        </p:nvPicPr>
        <p:blipFill>
          <a:blip r:embed="rId7"/>
          <a:stretch>
            <a:fillRect/>
          </a:stretch>
        </p:blipFill>
        <p:spPr>
          <a:xfrm>
            <a:off x="583229" y="6579229"/>
            <a:ext cx="2877017" cy="2839161"/>
          </a:xfrm>
          <a:prstGeom prst="rect">
            <a:avLst/>
          </a:prstGeom>
        </p:spPr>
      </p:pic>
      <p:pic>
        <p:nvPicPr>
          <p:cNvPr id="9" name="Picture 8">
            <a:extLst>
              <a:ext uri="{FF2B5EF4-FFF2-40B4-BE49-F238E27FC236}">
                <a16:creationId xmlns:a16="http://schemas.microsoft.com/office/drawing/2014/main" id="{8CBDC65F-F041-6E4D-C027-B230D79F3634}"/>
              </a:ext>
            </a:extLst>
          </p:cNvPr>
          <p:cNvPicPr>
            <a:picLocks noChangeAspect="1"/>
          </p:cNvPicPr>
          <p:nvPr/>
        </p:nvPicPr>
        <p:blipFill>
          <a:blip r:embed="rId8"/>
          <a:stretch>
            <a:fillRect/>
          </a:stretch>
        </p:blipFill>
        <p:spPr>
          <a:xfrm>
            <a:off x="3568390" y="6579229"/>
            <a:ext cx="2877017" cy="2839161"/>
          </a:xfrm>
          <a:prstGeom prst="rect">
            <a:avLst/>
          </a:prstGeom>
        </p:spPr>
      </p:pic>
      <p:sp>
        <p:nvSpPr>
          <p:cNvPr id="10" name="Title 1">
            <a:extLst>
              <a:ext uri="{FF2B5EF4-FFF2-40B4-BE49-F238E27FC236}">
                <a16:creationId xmlns:a16="http://schemas.microsoft.com/office/drawing/2014/main" id="{AA61E512-9C5F-5AB5-0B6B-C7ADA5B74640}"/>
              </a:ext>
            </a:extLst>
          </p:cNvPr>
          <p:cNvSpPr>
            <a:spLocks noGrp="1"/>
          </p:cNvSpPr>
          <p:nvPr>
            <p:ph type="title"/>
          </p:nvPr>
        </p:nvSpPr>
        <p:spPr>
          <a:xfrm>
            <a:off x="889494" y="0"/>
            <a:ext cx="2678895" cy="542432"/>
          </a:xfrm>
        </p:spPr>
        <p:txBody>
          <a:bodyPr>
            <a:normAutofit/>
          </a:bodyPr>
          <a:lstStyle/>
          <a:p>
            <a:pPr algn="ctr"/>
            <a:r>
              <a:rPr lang="en-US" sz="1800" dirty="0"/>
              <a:t>LME results</a:t>
            </a:r>
          </a:p>
        </p:txBody>
      </p:sp>
      <p:sp>
        <p:nvSpPr>
          <p:cNvPr id="11" name="Title 1">
            <a:extLst>
              <a:ext uri="{FF2B5EF4-FFF2-40B4-BE49-F238E27FC236}">
                <a16:creationId xmlns:a16="http://schemas.microsoft.com/office/drawing/2014/main" id="{1655DC9C-4A2C-8409-8D3E-02CA5068103E}"/>
              </a:ext>
            </a:extLst>
          </p:cNvPr>
          <p:cNvSpPr txBox="1">
            <a:spLocks/>
          </p:cNvSpPr>
          <p:nvPr/>
        </p:nvSpPr>
        <p:spPr>
          <a:xfrm>
            <a:off x="3954016" y="36402"/>
            <a:ext cx="2678895" cy="542432"/>
          </a:xfrm>
          <a:prstGeom prst="rect">
            <a:avLst/>
          </a:prstGeom>
        </p:spPr>
        <p:txBody>
          <a:bodyPr vert="horz" lIns="91440" tIns="45720" rIns="91440" bIns="45720" rtlCol="0" anchor="ctr">
            <a:normAutofit/>
          </a:bodyPr>
          <a:lstStyle>
            <a:lvl1pPr algn="l" defTabSz="731520" rtl="0" eaLnBrk="1" latinLnBrk="0" hangingPunct="1">
              <a:lnSpc>
                <a:spcPct val="90000"/>
              </a:lnSpc>
              <a:spcBef>
                <a:spcPct val="0"/>
              </a:spcBef>
              <a:buNone/>
              <a:defRPr sz="3520" kern="1200">
                <a:solidFill>
                  <a:schemeClr val="tx1"/>
                </a:solidFill>
                <a:latin typeface="+mj-lt"/>
                <a:ea typeface="+mj-ea"/>
                <a:cs typeface="+mj-cs"/>
              </a:defRPr>
            </a:lvl1pPr>
          </a:lstStyle>
          <a:p>
            <a:pPr algn="ctr"/>
            <a:r>
              <a:rPr lang="en-US" sz="1800" dirty="0"/>
              <a:t>Linear Regression</a:t>
            </a:r>
          </a:p>
        </p:txBody>
      </p:sp>
    </p:spTree>
    <p:extLst>
      <p:ext uri="{BB962C8B-B14F-4D97-AF65-F5344CB8AC3E}">
        <p14:creationId xmlns:p14="http://schemas.microsoft.com/office/powerpoint/2010/main" val="12109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2306863" y="3232650"/>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5917330" y="3234056"/>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2330479" y="622704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5950453" y="622145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Average Correlation Matrix. </a:t>
            </a:r>
            <a:r>
              <a:rPr lang="en-US" sz="900" dirty="0">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612956" y="6407317"/>
            <a:ext cx="2589497" cy="216528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2"/>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279549"/>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194996"/>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166334"/>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65303" y="473153"/>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50" y="473153"/>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59728" y="3236137"/>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2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3752088" y="804978"/>
            <a:ext cx="1806566" cy="176345"/>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608430" y="658506"/>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7138" y="6260972"/>
            <a:ext cx="5994963"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C) 250ms and D) 1000ms</a:t>
            </a:r>
            <a:endParaRPr lang="en-US" sz="9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2806F8A8-CEFF-3E44-9CF5-0B345E316AE4}"/>
              </a:ext>
            </a:extLst>
          </p:cNvPr>
          <p:cNvGrpSpPr/>
          <p:nvPr/>
        </p:nvGrpSpPr>
        <p:grpSpPr>
          <a:xfrm>
            <a:off x="3204937" y="244917"/>
            <a:ext cx="2822703" cy="3074846"/>
            <a:chOff x="65314" y="2714171"/>
            <a:chExt cx="2350861" cy="2580705"/>
          </a:xfrm>
        </p:grpSpPr>
        <p:pic>
          <p:nvPicPr>
            <p:cNvPr id="3" name="Picture 2">
              <a:extLst>
                <a:ext uri="{FF2B5EF4-FFF2-40B4-BE49-F238E27FC236}">
                  <a16:creationId xmlns:a16="http://schemas.microsoft.com/office/drawing/2014/main" id="{2B119DBB-6455-8142-9671-96D80E0087C6}"/>
                </a:ext>
              </a:extLst>
            </p:cNvPr>
            <p:cNvPicPr>
              <a:picLocks noChangeAspect="1"/>
            </p:cNvPicPr>
            <p:nvPr/>
          </p:nvPicPr>
          <p:blipFill rotWithShape="1">
            <a:blip r:embed="rId3"/>
            <a:srcRect r="8906"/>
            <a:stretch/>
          </p:blipFill>
          <p:spPr>
            <a:xfrm>
              <a:off x="65314" y="2714171"/>
              <a:ext cx="2350861" cy="2580705"/>
            </a:xfrm>
            <a:prstGeom prst="rect">
              <a:avLst/>
            </a:prstGeom>
          </p:spPr>
        </p:pic>
        <p:pic>
          <p:nvPicPr>
            <p:cNvPr id="12" name="Picture 11">
              <a:extLst>
                <a:ext uri="{FF2B5EF4-FFF2-40B4-BE49-F238E27FC236}">
                  <a16:creationId xmlns:a16="http://schemas.microsoft.com/office/drawing/2014/main" id="{4C329E62-8183-7C47-B0B9-F25802E6E93F}"/>
                </a:ext>
              </a:extLst>
            </p:cNvPr>
            <p:cNvPicPr>
              <a:picLocks noChangeAspect="1"/>
            </p:cNvPicPr>
            <p:nvPr/>
          </p:nvPicPr>
          <p:blipFill rotWithShape="1">
            <a:blip r:embed="rId3"/>
            <a:srcRect l="26234" t="14563" r="33970" b="80453"/>
            <a:stretch/>
          </p:blipFill>
          <p:spPr>
            <a:xfrm>
              <a:off x="1281058" y="3067520"/>
              <a:ext cx="1027011" cy="128625"/>
            </a:xfrm>
            <a:prstGeom prst="rect">
              <a:avLst/>
            </a:prstGeom>
          </p:spPr>
        </p:pic>
        <p:pic>
          <p:nvPicPr>
            <p:cNvPr id="13" name="Picture 12">
              <a:extLst>
                <a:ext uri="{FF2B5EF4-FFF2-40B4-BE49-F238E27FC236}">
                  <a16:creationId xmlns:a16="http://schemas.microsoft.com/office/drawing/2014/main" id="{BA21CB87-9681-884F-A774-F9442BA79466}"/>
                </a:ext>
              </a:extLst>
            </p:cNvPr>
            <p:cNvPicPr>
              <a:picLocks noChangeAspect="1"/>
            </p:cNvPicPr>
            <p:nvPr/>
          </p:nvPicPr>
          <p:blipFill rotWithShape="1">
            <a:blip r:embed="rId3"/>
            <a:srcRect l="70632" t="13915" r="12158" b="81198"/>
            <a:stretch/>
          </p:blipFill>
          <p:spPr>
            <a:xfrm>
              <a:off x="1893651" y="3191642"/>
              <a:ext cx="444142" cy="126124"/>
            </a:xfrm>
            <a:prstGeom prst="rect">
              <a:avLst/>
            </a:prstGeom>
          </p:spPr>
        </p:pic>
        <p:sp>
          <p:nvSpPr>
            <p:cNvPr id="14" name="Rectangle 13">
              <a:extLst>
                <a:ext uri="{FF2B5EF4-FFF2-40B4-BE49-F238E27FC236}">
                  <a16:creationId xmlns:a16="http://schemas.microsoft.com/office/drawing/2014/main" id="{81DEAB4F-9175-8945-B59F-039DB2FB8055}"/>
                </a:ext>
              </a:extLst>
            </p:cNvPr>
            <p:cNvSpPr/>
            <p:nvPr/>
          </p:nvSpPr>
          <p:spPr>
            <a:xfrm>
              <a:off x="743232"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F27B6F9-4192-2F45-BFFC-53FE8B3EFCAD}"/>
              </a:ext>
            </a:extLst>
          </p:cNvPr>
          <p:cNvGrpSpPr/>
          <p:nvPr/>
        </p:nvGrpSpPr>
        <p:grpSpPr>
          <a:xfrm>
            <a:off x="304919" y="3199553"/>
            <a:ext cx="2822703" cy="3074846"/>
            <a:chOff x="2457607" y="2714170"/>
            <a:chExt cx="2350861" cy="2580705"/>
          </a:xfrm>
        </p:grpSpPr>
        <p:pic>
          <p:nvPicPr>
            <p:cNvPr id="6" name="Picture 5">
              <a:extLst>
                <a:ext uri="{FF2B5EF4-FFF2-40B4-BE49-F238E27FC236}">
                  <a16:creationId xmlns:a16="http://schemas.microsoft.com/office/drawing/2014/main" id="{C92C43B4-EA9F-9A40-B055-942E8803C352}"/>
                </a:ext>
              </a:extLst>
            </p:cNvPr>
            <p:cNvPicPr>
              <a:picLocks noChangeAspect="1"/>
            </p:cNvPicPr>
            <p:nvPr/>
          </p:nvPicPr>
          <p:blipFill rotWithShape="1">
            <a:blip r:embed="rId4"/>
            <a:srcRect r="8906"/>
            <a:stretch/>
          </p:blipFill>
          <p:spPr>
            <a:xfrm>
              <a:off x="2457607" y="2714170"/>
              <a:ext cx="2350861" cy="2580705"/>
            </a:xfrm>
            <a:prstGeom prst="rect">
              <a:avLst/>
            </a:prstGeom>
          </p:spPr>
        </p:pic>
        <p:pic>
          <p:nvPicPr>
            <p:cNvPr id="15" name="Picture 14">
              <a:extLst>
                <a:ext uri="{FF2B5EF4-FFF2-40B4-BE49-F238E27FC236}">
                  <a16:creationId xmlns:a16="http://schemas.microsoft.com/office/drawing/2014/main" id="{B0ACEE5D-A782-D44E-82BF-4D539B1C0E42}"/>
                </a:ext>
              </a:extLst>
            </p:cNvPr>
            <p:cNvPicPr>
              <a:picLocks noChangeAspect="1"/>
            </p:cNvPicPr>
            <p:nvPr/>
          </p:nvPicPr>
          <p:blipFill rotWithShape="1">
            <a:blip r:embed="rId4"/>
            <a:srcRect l="25862" t="13863" r="33050" b="80976"/>
            <a:stretch/>
          </p:blipFill>
          <p:spPr>
            <a:xfrm>
              <a:off x="3653096" y="3043998"/>
              <a:ext cx="1060355" cy="133195"/>
            </a:xfrm>
            <a:prstGeom prst="rect">
              <a:avLst/>
            </a:prstGeom>
          </p:spPr>
        </p:pic>
        <p:pic>
          <p:nvPicPr>
            <p:cNvPr id="16" name="Picture 15">
              <a:extLst>
                <a:ext uri="{FF2B5EF4-FFF2-40B4-BE49-F238E27FC236}">
                  <a16:creationId xmlns:a16="http://schemas.microsoft.com/office/drawing/2014/main" id="{E7907D52-3F06-EA40-BF54-E2D2058E0D98}"/>
                </a:ext>
              </a:extLst>
            </p:cNvPr>
            <p:cNvPicPr>
              <a:picLocks noChangeAspect="1"/>
            </p:cNvPicPr>
            <p:nvPr/>
          </p:nvPicPr>
          <p:blipFill rotWithShape="1">
            <a:blip r:embed="rId4"/>
            <a:srcRect l="70269" t="14659" r="12975" b="81424"/>
            <a:stretch/>
          </p:blipFill>
          <p:spPr>
            <a:xfrm>
              <a:off x="4265679" y="3206406"/>
              <a:ext cx="432426" cy="101099"/>
            </a:xfrm>
            <a:prstGeom prst="rect">
              <a:avLst/>
            </a:prstGeom>
          </p:spPr>
        </p:pic>
        <p:sp>
          <p:nvSpPr>
            <p:cNvPr id="17" name="Rectangle 16">
              <a:extLst>
                <a:ext uri="{FF2B5EF4-FFF2-40B4-BE49-F238E27FC236}">
                  <a16:creationId xmlns:a16="http://schemas.microsoft.com/office/drawing/2014/main" id="{1A7D7811-DCCD-9B4E-92F2-DA7B90CD7A74}"/>
                </a:ext>
              </a:extLst>
            </p:cNvPr>
            <p:cNvSpPr/>
            <p:nvPr/>
          </p:nvSpPr>
          <p:spPr>
            <a:xfrm>
              <a:off x="3119774" y="3076593"/>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5A65888-AC7C-AD4F-B5A0-3645D2E532BB}"/>
              </a:ext>
            </a:extLst>
          </p:cNvPr>
          <p:cNvGrpSpPr/>
          <p:nvPr/>
        </p:nvGrpSpPr>
        <p:grpSpPr>
          <a:xfrm>
            <a:off x="3223993" y="3199553"/>
            <a:ext cx="2822703" cy="3074846"/>
            <a:chOff x="4849901" y="2714170"/>
            <a:chExt cx="2350861" cy="2580705"/>
          </a:xfrm>
        </p:grpSpPr>
        <p:pic>
          <p:nvPicPr>
            <p:cNvPr id="11" name="Picture 10">
              <a:extLst>
                <a:ext uri="{FF2B5EF4-FFF2-40B4-BE49-F238E27FC236}">
                  <a16:creationId xmlns:a16="http://schemas.microsoft.com/office/drawing/2014/main" id="{BFD9C1BB-60B0-C645-989A-7E5EE99BF03B}"/>
                </a:ext>
              </a:extLst>
            </p:cNvPr>
            <p:cNvPicPr>
              <a:picLocks noChangeAspect="1"/>
            </p:cNvPicPr>
            <p:nvPr/>
          </p:nvPicPr>
          <p:blipFill rotWithShape="1">
            <a:blip r:embed="rId5"/>
            <a:srcRect r="8906"/>
            <a:stretch/>
          </p:blipFill>
          <p:spPr>
            <a:xfrm>
              <a:off x="4849901" y="2714170"/>
              <a:ext cx="2350861" cy="2580705"/>
            </a:xfrm>
            <a:prstGeom prst="rect">
              <a:avLst/>
            </a:prstGeom>
          </p:spPr>
        </p:pic>
        <p:pic>
          <p:nvPicPr>
            <p:cNvPr id="18" name="Picture 17">
              <a:extLst>
                <a:ext uri="{FF2B5EF4-FFF2-40B4-BE49-F238E27FC236}">
                  <a16:creationId xmlns:a16="http://schemas.microsoft.com/office/drawing/2014/main" id="{E8E3948A-DA32-014D-93F2-6E980019478F}"/>
                </a:ext>
              </a:extLst>
            </p:cNvPr>
            <p:cNvPicPr>
              <a:picLocks noChangeAspect="1"/>
            </p:cNvPicPr>
            <p:nvPr/>
          </p:nvPicPr>
          <p:blipFill rotWithShape="1">
            <a:blip r:embed="rId5"/>
            <a:srcRect l="70074" t="14779" r="12646" b="81977"/>
            <a:stretch/>
          </p:blipFill>
          <p:spPr>
            <a:xfrm>
              <a:off x="6658245" y="3223794"/>
              <a:ext cx="445939" cy="83711"/>
            </a:xfrm>
            <a:prstGeom prst="rect">
              <a:avLst/>
            </a:prstGeom>
          </p:spPr>
        </p:pic>
        <p:pic>
          <p:nvPicPr>
            <p:cNvPr id="19" name="Picture 18">
              <a:extLst>
                <a:ext uri="{FF2B5EF4-FFF2-40B4-BE49-F238E27FC236}">
                  <a16:creationId xmlns:a16="http://schemas.microsoft.com/office/drawing/2014/main" id="{C7712165-CF88-FE46-BAB5-937B4F5E8BF1}"/>
                </a:ext>
              </a:extLst>
            </p:cNvPr>
            <p:cNvPicPr>
              <a:picLocks noChangeAspect="1"/>
            </p:cNvPicPr>
            <p:nvPr/>
          </p:nvPicPr>
          <p:blipFill rotWithShape="1">
            <a:blip r:embed="rId5"/>
            <a:srcRect l="25524" t="14044" r="33388" b="80795"/>
            <a:stretch/>
          </p:blipFill>
          <p:spPr>
            <a:xfrm>
              <a:off x="6043829" y="3067520"/>
              <a:ext cx="1060355" cy="133195"/>
            </a:xfrm>
            <a:prstGeom prst="rect">
              <a:avLst/>
            </a:prstGeom>
          </p:spPr>
        </p:pic>
        <p:sp>
          <p:nvSpPr>
            <p:cNvPr id="20" name="Rectangle 19">
              <a:extLst>
                <a:ext uri="{FF2B5EF4-FFF2-40B4-BE49-F238E27FC236}">
                  <a16:creationId xmlns:a16="http://schemas.microsoft.com/office/drawing/2014/main" id="{E84744FB-7D4F-E048-A9ED-E3A1DDCC5680}"/>
                </a:ext>
              </a:extLst>
            </p:cNvPr>
            <p:cNvSpPr/>
            <p:nvPr/>
          </p:nvSpPr>
          <p:spPr>
            <a:xfrm>
              <a:off x="5506003"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60ECF9-8CEC-A946-B5CF-579104897506}"/>
              </a:ext>
            </a:extLst>
          </p:cNvPr>
          <p:cNvSpPr txBox="1"/>
          <p:nvPr/>
        </p:nvSpPr>
        <p:spPr>
          <a:xfrm>
            <a:off x="2436510" y="38931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5" name="TextBox 24">
            <a:extLst>
              <a:ext uri="{FF2B5EF4-FFF2-40B4-BE49-F238E27FC236}">
                <a16:creationId xmlns:a16="http://schemas.microsoft.com/office/drawing/2014/main" id="{37E54FB4-7271-B443-B01C-9703F0A6C6E4}"/>
              </a:ext>
            </a:extLst>
          </p:cNvPr>
          <p:cNvSpPr txBox="1"/>
          <p:nvPr/>
        </p:nvSpPr>
        <p:spPr>
          <a:xfrm>
            <a:off x="2457611" y="291586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7EDC23EB-BCEF-6B46-914D-C8E9A406E28B}"/>
              </a:ext>
            </a:extLst>
          </p:cNvPr>
          <p:cNvSpPr txBox="1"/>
          <p:nvPr/>
        </p:nvSpPr>
        <p:spPr>
          <a:xfrm>
            <a:off x="154748" y="33463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32" name="Picture 31">
            <a:extLst>
              <a:ext uri="{FF2B5EF4-FFF2-40B4-BE49-F238E27FC236}">
                <a16:creationId xmlns:a16="http://schemas.microsoft.com/office/drawing/2014/main" id="{683E7EFB-C6E5-4541-AC8B-E3F2E71D2974}"/>
              </a:ext>
            </a:extLst>
          </p:cNvPr>
          <p:cNvPicPr>
            <a:picLocks noChangeAspect="1"/>
          </p:cNvPicPr>
          <p:nvPr/>
        </p:nvPicPr>
        <p:blipFill rotWithShape="1">
          <a:blip r:embed="rId6"/>
          <a:srcRect r="8482"/>
          <a:stretch/>
        </p:blipFill>
        <p:spPr>
          <a:xfrm>
            <a:off x="326103" y="306433"/>
            <a:ext cx="2768086" cy="3024648"/>
          </a:xfrm>
          <a:prstGeom prst="rect">
            <a:avLst/>
          </a:prstGeom>
        </p:spPr>
      </p:pic>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440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05C1373-AFE9-6943-958E-A3C920F6BE1B}"/>
              </a:ext>
            </a:extLst>
          </p:cNvPr>
          <p:cNvPicPr>
            <a:picLocks noChangeAspect="1"/>
          </p:cNvPicPr>
          <p:nvPr/>
        </p:nvPicPr>
        <p:blipFill rotWithShape="1">
          <a:blip r:embed="rId6"/>
          <a:srcRect l="26521" t="14152" r="34112" b="79976"/>
          <a:stretch/>
        </p:blipFill>
        <p:spPr>
          <a:xfrm>
            <a:off x="1777494" y="642439"/>
            <a:ext cx="1190693" cy="177618"/>
          </a:xfrm>
          <a:prstGeom prst="rect">
            <a:avLst/>
          </a:prstGeom>
        </p:spPr>
      </p:pic>
      <p:pic>
        <p:nvPicPr>
          <p:cNvPr id="44" name="Picture 43">
            <a:extLst>
              <a:ext uri="{FF2B5EF4-FFF2-40B4-BE49-F238E27FC236}">
                <a16:creationId xmlns:a16="http://schemas.microsoft.com/office/drawing/2014/main" id="{9295DAA0-E86B-D949-B5DF-C53B47A26A69}"/>
              </a:ext>
            </a:extLst>
          </p:cNvPr>
          <p:cNvPicPr>
            <a:picLocks noChangeAspect="1"/>
          </p:cNvPicPr>
          <p:nvPr/>
        </p:nvPicPr>
        <p:blipFill rotWithShape="1">
          <a:blip r:embed="rId6"/>
          <a:srcRect l="70168" t="12274" r="8482" b="81098"/>
          <a:stretch/>
        </p:blipFill>
        <p:spPr>
          <a:xfrm>
            <a:off x="2465182" y="754990"/>
            <a:ext cx="645774" cy="200476"/>
          </a:xfrm>
          <a:prstGeom prst="rect">
            <a:avLst/>
          </a:prstGeom>
        </p:spPr>
      </p:pic>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64A554A-C8A6-5742-A006-388A9C84DBD2}"/>
              </a:ext>
            </a:extLst>
          </p:cNvPr>
          <p:cNvSpPr txBox="1"/>
          <p:nvPr/>
        </p:nvSpPr>
        <p:spPr>
          <a:xfrm>
            <a:off x="3033582" y="448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033582" y="33485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448009" y="626381"/>
            <a:ext cx="626688" cy="527452"/>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591990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591990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591549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591549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592051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592051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591609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591609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27041</TotalTime>
  <Words>1725</Words>
  <Application>Microsoft Macintosh PowerPoint</Application>
  <PresentationFormat>Custom</PresentationFormat>
  <Paragraphs>331</Paragraphs>
  <Slides>18</Slides>
  <Notes>17</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LME results</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245</cp:revision>
  <dcterms:created xsi:type="dcterms:W3CDTF">2023-04-17T18:08:15Z</dcterms:created>
  <dcterms:modified xsi:type="dcterms:W3CDTF">2023-05-17T21:48:21Z</dcterms:modified>
</cp:coreProperties>
</file>